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171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5802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4991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7177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652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952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8446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8485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047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455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501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519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A4059-F66F-4705-8855-089B768B8B61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145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openref.com/icosahedron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grimore.org/fuss/mathematics/geometry/icosohedron/regula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hrogz.net/CSS/Geodesics/VariousGeodesics_planar.png" TargetMode="External"/><Relationship Id="rId2" Type="http://schemas.openxmlformats.org/officeDocument/2006/relationships/hyperlink" Target="http://rubyquiz.com/quiz3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ath.wikia.org/wiki/Icosahedron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ljll.math.upmc.fr/perronnet/delaunay3d/delaunay3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grimore.org/fuss/mathematics/geometry/icosohedron/regular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histleralley.com/polyhedra/platonic.ht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histleralley.com/polyhedra/platonic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70" y="700406"/>
            <a:ext cx="2448041" cy="2345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413" y="196770"/>
            <a:ext cx="610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From Paper: 2018 Flat Zipper-Unfolding Pairs for Platonic Solids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78998" y="914400"/>
            <a:ext cx="356500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mtClean="0"/>
              <a:t>Notes:</a:t>
            </a:r>
          </a:p>
          <a:p>
            <a:r>
              <a:rPr lang="en-AU" smtClean="0"/>
              <a:t>- Draw different types of unfolding to each types of platonic solids in order to talk about the discretise of surface into triangule or square or </a:t>
            </a:r>
            <a:r>
              <a:rPr lang="en-AU" smtClean="0">
                <a:solidFill>
                  <a:srgbClr val="FF0000"/>
                </a:solidFill>
              </a:rPr>
              <a:t>pentagon grid</a:t>
            </a:r>
            <a:endParaRPr lang="en-AU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simple geomet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98" y="3046190"/>
            <a:ext cx="3565002" cy="381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661" y="809372"/>
            <a:ext cx="2043245" cy="982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06" y="3171178"/>
            <a:ext cx="2343834" cy="1476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661" y="2297970"/>
            <a:ext cx="2173652" cy="9253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544" y="5075901"/>
            <a:ext cx="2326117" cy="133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34115"/>
          </a:xfrm>
        </p:spPr>
        <p:txBody>
          <a:bodyPr>
            <a:noAutofit/>
          </a:bodyPr>
          <a:lstStyle/>
          <a:p>
            <a:r>
              <a:rPr lang="en-AU" sz="2000" smtClean="0"/>
              <a:t>Visualization Icosahedron:</a:t>
            </a:r>
            <a:br>
              <a:rPr lang="en-AU" sz="2000" smtClean="0"/>
            </a:br>
            <a:r>
              <a:rPr lang="en-AU" sz="2000">
                <a:hlinkClick r:id="rId2"/>
              </a:rPr>
              <a:t>https://www.mathopenref.com/icosahedron.html</a:t>
            </a:r>
            <a:endParaRPr lang="en-AU" sz="2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2419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97" y="91749"/>
            <a:ext cx="7886700" cy="351312"/>
          </a:xfrm>
        </p:spPr>
        <p:txBody>
          <a:bodyPr>
            <a:normAutofit/>
          </a:bodyPr>
          <a:lstStyle/>
          <a:p>
            <a:r>
              <a:rPr lang="en-AU" sz="1800"/>
              <a:t>Paper: Decoration of the Truncated Tetrahedron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273" y="443061"/>
            <a:ext cx="7267791" cy="641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33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3114"/>
          </a:xfrm>
        </p:spPr>
        <p:txBody>
          <a:bodyPr>
            <a:noAutofit/>
          </a:bodyPr>
          <a:lstStyle/>
          <a:p>
            <a:r>
              <a:rPr lang="en-AU" sz="1400"/>
              <a:t>doi:10.1209/0295-5075/92/68004</a:t>
            </a:r>
            <a:br>
              <a:rPr lang="en-AU" sz="1400"/>
            </a:br>
            <a:r>
              <a:rPr lang="en-AU" sz="1400"/>
              <a:t>Icosahedral formation of nano-micro capsules: An energetic </a:t>
            </a:r>
            <a:r>
              <a:rPr lang="en-AU" sz="1400" smtClean="0"/>
              <a:t>viewpoint</a:t>
            </a:r>
            <a:endParaRPr lang="en-AU" sz="140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306" y="1825625"/>
            <a:ext cx="51913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8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370" y="100967"/>
            <a:ext cx="7886700" cy="254634"/>
          </a:xfrm>
        </p:spPr>
        <p:txBody>
          <a:bodyPr>
            <a:normAutofit fontScale="90000"/>
          </a:bodyPr>
          <a:lstStyle/>
          <a:p>
            <a:r>
              <a:rPr lang="en-AU" sz="1600">
                <a:hlinkClick r:id="rId2"/>
              </a:rPr>
              <a:t>http://grimore.org/fuss/mathematics/geometry/icosohedron/regular</a:t>
            </a:r>
            <a:endParaRPr lang="en-AU" sz="16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0730" y="3107600"/>
            <a:ext cx="3116850" cy="36731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670" y="3393439"/>
            <a:ext cx="4174272" cy="33873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355601"/>
            <a:ext cx="268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Inner Angle between faces</a:t>
            </a:r>
            <a:endParaRPr lang="en-A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67825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urves"/>
              </a:rPr>
              <a:t>We want to determine   </a:t>
            </a:r>
            <a:r>
              <a:rPr kumimoji="0" lang="en-US" altLang="en-US" sz="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urves"/>
              </a:rPr>
              <a:t> 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urves"/>
              </a:rPr>
              <a:t>which is the inner angle between two segments that connect the centre of the icosahedron to the centre of two adjacent triangles.</a:t>
            </a:r>
            <a:endParaRPr kumimoji="0" lang="en-US" altLang="en-US" sz="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urves"/>
              </a:rPr>
              <a:t>In order to do that, we observe the kite formed by the points   </a:t>
            </a: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urves"/>
              </a:rPr>
              <a:t>: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urves"/>
            </a:endParaRPr>
          </a:p>
        </p:txBody>
      </p:sp>
      <p:pic>
        <p:nvPicPr>
          <p:cNvPr id="1026" name="Picture 2" descr="$\alpha$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724292"/>
            <a:ext cx="85725" cy="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$OABC$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906854"/>
            <a:ext cx="447675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883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4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55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8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20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90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4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194"/>
            <a:ext cx="3839562" cy="1614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4" y="3391086"/>
            <a:ext cx="4515439" cy="27174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133" y="3574615"/>
            <a:ext cx="4267083" cy="2533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7398" y="6108569"/>
            <a:ext cx="4502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From 2018-2020 Tranformation of polyhedron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8761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39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17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2254"/>
            <a:ext cx="7886700" cy="595323"/>
          </a:xfrm>
        </p:spPr>
        <p:txBody>
          <a:bodyPr>
            <a:noAutofit/>
          </a:bodyPr>
          <a:lstStyle/>
          <a:p>
            <a:r>
              <a:rPr lang="en-AU" sz="1800">
                <a:hlinkClick r:id="rId2"/>
              </a:rPr>
              <a:t>http</a:t>
            </a:r>
            <a:r>
              <a:rPr lang="en-AU" sz="1800">
                <a:hlinkClick r:id="rId2"/>
              </a:rPr>
              <a:t>://</a:t>
            </a:r>
            <a:r>
              <a:rPr lang="en-AU" sz="1800" smtClean="0">
                <a:hlinkClick r:id="rId2"/>
              </a:rPr>
              <a:t>rubyquiz.com/quiz3.html</a:t>
            </a:r>
            <a:r>
              <a:rPr lang="en-AU" sz="1800" smtClean="0"/>
              <a:t/>
            </a:r>
            <a:br>
              <a:rPr lang="en-AU" sz="1800" smtClean="0"/>
            </a:br>
            <a:r>
              <a:rPr lang="en-AU" sz="1800">
                <a:hlinkClick r:id="rId3"/>
              </a:rPr>
              <a:t>http://phrogz.net/CSS/Geodesics/VariousGeodesics_planar.png</a:t>
            </a:r>
            <a:endParaRPr lang="en-AU" sz="18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6092" y="897661"/>
            <a:ext cx="8495482" cy="59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19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286137"/>
          </a:xfrm>
        </p:spPr>
        <p:txBody>
          <a:bodyPr>
            <a:normAutofit fontScale="90000"/>
          </a:bodyPr>
          <a:lstStyle/>
          <a:p>
            <a:r>
              <a:rPr lang="en-AU" sz="1800" smtClean="0"/>
              <a:t>From “</a:t>
            </a:r>
            <a:r>
              <a:rPr lang="en-AU" sz="1800"/>
              <a:t>Euler's gem : </a:t>
            </a:r>
            <a:r>
              <a:rPr lang="en-AU" sz="1800"/>
              <a:t>the </a:t>
            </a:r>
            <a:r>
              <a:rPr lang="en-AU" sz="1800" smtClean="0"/>
              <a:t>polyhedron formula </a:t>
            </a:r>
            <a:r>
              <a:rPr lang="en-AU" sz="1800"/>
              <a:t>and the birth </a:t>
            </a:r>
            <a:r>
              <a:rPr lang="en-AU" sz="1800"/>
              <a:t>of </a:t>
            </a:r>
            <a:r>
              <a:rPr lang="en-AU" sz="1800" smtClean="0"/>
              <a:t>topology</a:t>
            </a:r>
            <a:r>
              <a:rPr lang="en-AU" sz="1800" smtClean="0"/>
              <a:t>”</a:t>
            </a:r>
            <a:endParaRPr lang="en-AU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01" y="786235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AU"/>
              <a:t>There are exactly five </a:t>
            </a:r>
            <a:r>
              <a:rPr lang="en-AU"/>
              <a:t>regular </a:t>
            </a:r>
            <a:r>
              <a:rPr lang="en-AU" smtClean="0"/>
              <a:t>polyhedra:</a:t>
            </a:r>
          </a:p>
          <a:p>
            <a:pPr lvl="1"/>
            <a:r>
              <a:rPr lang="en-AU"/>
              <a:t> Three of the </a:t>
            </a:r>
            <a:r>
              <a:rPr lang="en-AU"/>
              <a:t>shapes </a:t>
            </a:r>
            <a:r>
              <a:rPr lang="en-AU" smtClean="0"/>
              <a:t>are composed </a:t>
            </a:r>
            <a:r>
              <a:rPr lang="en-AU"/>
              <a:t>of equilateral triangular faces—the tetrahedron (</a:t>
            </a:r>
            <a:r>
              <a:rPr lang="en-AU"/>
              <a:t>the </a:t>
            </a:r>
            <a:r>
              <a:rPr lang="en-AU"/>
              <a:t>4-sided pyramid), the octahedron (the double-pyramid with 8 faces), </a:t>
            </a:r>
            <a:r>
              <a:rPr lang="en-AU"/>
              <a:t>and </a:t>
            </a:r>
            <a:r>
              <a:rPr lang="en-AU" smtClean="0"/>
              <a:t>the 20-sided </a:t>
            </a:r>
            <a:r>
              <a:rPr lang="en-AU"/>
              <a:t>icosahedron. The cube is composed of 6 squares and </a:t>
            </a:r>
            <a:r>
              <a:rPr lang="en-AU"/>
              <a:t>the </a:t>
            </a:r>
            <a:r>
              <a:rPr lang="en-AU" smtClean="0"/>
              <a:t>dodecahedron </a:t>
            </a:r>
            <a:r>
              <a:rPr lang="en-AU"/>
              <a:t>is the 12-sided figure made of regular pentagons. (</a:t>
            </a:r>
            <a:r>
              <a:rPr lang="en-AU"/>
              <a:t>Appendix </a:t>
            </a:r>
            <a:r>
              <a:rPr lang="en-AU" smtClean="0"/>
              <a:t>A contains </a:t>
            </a:r>
            <a:r>
              <a:rPr lang="en-AU"/>
              <a:t>templates for making the regular polyhedra out of </a:t>
            </a:r>
            <a:r>
              <a:rPr lang="en-AU"/>
              <a:t>paper</a:t>
            </a:r>
            <a:r>
              <a:rPr lang="en-AU" smtClean="0"/>
              <a:t>.)</a:t>
            </a:r>
          </a:p>
          <a:p>
            <a:r>
              <a:rPr lang="en-AU" smtClean="0"/>
              <a:t>Euler’s </a:t>
            </a:r>
            <a:r>
              <a:rPr lang="en-AU"/>
              <a:t>Polyhedron Formula</a:t>
            </a:r>
          </a:p>
          <a:p>
            <a:pPr lvl="1"/>
            <a:r>
              <a:rPr lang="en-AU"/>
              <a:t>A polyhedron with </a:t>
            </a:r>
            <a:r>
              <a:rPr lang="en-AU"/>
              <a:t>V </a:t>
            </a:r>
            <a:r>
              <a:rPr lang="en-AU" smtClean="0"/>
              <a:t>vertices, </a:t>
            </a:r>
            <a:r>
              <a:rPr lang="en-AU"/>
              <a:t>E edges, and F </a:t>
            </a:r>
            <a:r>
              <a:rPr lang="en-AU"/>
              <a:t>faces </a:t>
            </a:r>
            <a:r>
              <a:rPr lang="en-AU" smtClean="0"/>
              <a:t>sastisfies V </a:t>
            </a:r>
            <a:r>
              <a:rPr lang="en-AU"/>
              <a:t>− E + F = 2.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6571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699" y="800335"/>
            <a:ext cx="7886700" cy="35074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226932"/>
          </a:xfrm>
        </p:spPr>
        <p:txBody>
          <a:bodyPr>
            <a:normAutofit fontScale="90000"/>
          </a:bodyPr>
          <a:lstStyle/>
          <a:p>
            <a:r>
              <a:rPr lang="en-AU" sz="1800" smtClean="0"/>
              <a:t>From “</a:t>
            </a:r>
            <a:r>
              <a:rPr lang="en-AU" sz="1800"/>
              <a:t>Euler's gem : </a:t>
            </a:r>
            <a:r>
              <a:rPr lang="en-AU" sz="1800"/>
              <a:t>the </a:t>
            </a:r>
            <a:r>
              <a:rPr lang="en-AU" sz="1800" smtClean="0"/>
              <a:t>polyhedron formula </a:t>
            </a:r>
            <a:r>
              <a:rPr lang="en-AU" sz="1800"/>
              <a:t>and the birth </a:t>
            </a:r>
            <a:r>
              <a:rPr lang="en-AU" sz="1800"/>
              <a:t>of </a:t>
            </a:r>
            <a:r>
              <a:rPr lang="en-AU" sz="1800" smtClean="0"/>
              <a:t>topology</a:t>
            </a:r>
            <a:r>
              <a:rPr lang="en-AU" sz="1800" smtClean="0"/>
              <a:t>”</a:t>
            </a:r>
            <a:endParaRPr lang="en-AU" sz="1800"/>
          </a:p>
        </p:txBody>
      </p:sp>
      <p:sp>
        <p:nvSpPr>
          <p:cNvPr id="6" name="TextBox 5"/>
          <p:cNvSpPr txBox="1"/>
          <p:nvPr/>
        </p:nvSpPr>
        <p:spPr>
          <a:xfrm>
            <a:off x="674699" y="4374647"/>
            <a:ext cx="6931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If every face of a polyhedron is a triangle and the degree of every vertex</a:t>
            </a:r>
          </a:p>
          <a:p>
            <a:r>
              <a:rPr lang="en-AU"/>
              <a:t>is five or six, then the polyhedron has exactly twelve vertices of degree</a:t>
            </a:r>
          </a:p>
          <a:p>
            <a:r>
              <a:rPr lang="en-AU"/>
              <a:t>five.</a:t>
            </a:r>
          </a:p>
        </p:txBody>
      </p:sp>
    </p:spTree>
    <p:extLst>
      <p:ext uri="{BB962C8B-B14F-4D97-AF65-F5344CB8AC3E}">
        <p14:creationId xmlns:p14="http://schemas.microsoft.com/office/powerpoint/2010/main" val="1628913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594143"/>
            <a:ext cx="4973074" cy="186055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19029"/>
          </a:xfrm>
        </p:spPr>
        <p:txBody>
          <a:bodyPr>
            <a:normAutofit fontScale="90000"/>
          </a:bodyPr>
          <a:lstStyle/>
          <a:p>
            <a:r>
              <a:rPr lang="en-AU" sz="1800" smtClean="0"/>
              <a:t>From “</a:t>
            </a:r>
            <a:r>
              <a:rPr lang="en-AU" sz="1800"/>
              <a:t>Euler's gem : </a:t>
            </a:r>
            <a:r>
              <a:rPr lang="en-AU" sz="1800"/>
              <a:t>the </a:t>
            </a:r>
            <a:r>
              <a:rPr lang="en-AU" sz="1800" smtClean="0"/>
              <a:t>polyhedron formula </a:t>
            </a:r>
            <a:r>
              <a:rPr lang="en-AU" sz="1800"/>
              <a:t>and the birth </a:t>
            </a:r>
            <a:r>
              <a:rPr lang="en-AU" sz="1800"/>
              <a:t>of </a:t>
            </a:r>
            <a:r>
              <a:rPr lang="en-AU" sz="1800" smtClean="0"/>
              <a:t>topology</a:t>
            </a:r>
            <a:r>
              <a:rPr lang="en-AU" sz="1800" smtClean="0"/>
              <a:t>”</a:t>
            </a:r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1478292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601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71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2060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83085" y="725865"/>
            <a:ext cx="3469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mtClean="0"/>
              <a:t>From 2018 </a:t>
            </a:r>
            <a:r>
              <a:rPr lang="en-AU"/>
              <a:t>perazahernandez- Unfolding Polyhedra Method.pdf</a:t>
            </a:r>
          </a:p>
        </p:txBody>
      </p:sp>
    </p:spTree>
    <p:extLst>
      <p:ext uri="{BB962C8B-B14F-4D97-AF65-F5344CB8AC3E}">
        <p14:creationId xmlns:p14="http://schemas.microsoft.com/office/powerpoint/2010/main" val="1181134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9" y="103695"/>
            <a:ext cx="6610565" cy="53995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109" y="6391373"/>
            <a:ext cx="5924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2008_Book - Plane and Solid </a:t>
            </a:r>
            <a:r>
              <a:rPr lang="en-AU" smtClean="0"/>
              <a:t>Geometry.pdf from GoogleDrive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22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779" y="131975"/>
            <a:ext cx="7890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mtClean="0"/>
              <a:t>The regular icosahedron is one of the five Platonic solids.</a:t>
            </a:r>
          </a:p>
          <a:p>
            <a:r>
              <a:rPr lang="en-AU" smtClean="0"/>
              <a:t>It is a convex regular polyhedron composed of twenty triangular faces, with five meeting at each of the twelve vertices.</a:t>
            </a:r>
          </a:p>
          <a:p>
            <a:r>
              <a:rPr lang="en-AU" smtClean="0"/>
              <a:t>It has 30 edges and 12 vertices.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4779" y="6306532"/>
            <a:ext cx="462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From: </a:t>
            </a:r>
            <a:r>
              <a:rPr lang="en-AU">
                <a:hlinkClick r:id="rId2"/>
              </a:rPr>
              <a:t>https://math.wikia.org/wiki/Icosahedron</a:t>
            </a:r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92" y="1018605"/>
            <a:ext cx="5167424" cy="52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30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186171" cy="285323"/>
          </a:xfrm>
        </p:spPr>
        <p:txBody>
          <a:bodyPr>
            <a:normAutofit fontScale="90000"/>
          </a:bodyPr>
          <a:lstStyle/>
          <a:p>
            <a:r>
              <a:rPr lang="en-AU" sz="1600">
                <a:hlinkClick r:id="rId2"/>
              </a:rPr>
              <a:t>https://www.ljll.math.upmc.fr/perronnet/delaunay3d/delaunay3d.html</a:t>
            </a:r>
            <a:endParaRPr lang="en-AU" sz="16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950275"/>
            <a:ext cx="8002735" cy="4688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137" y="119566"/>
            <a:ext cx="2644369" cy="26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50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275897"/>
          </a:xfrm>
        </p:spPr>
        <p:txBody>
          <a:bodyPr>
            <a:normAutofit fontScale="90000"/>
          </a:bodyPr>
          <a:lstStyle/>
          <a:p>
            <a:r>
              <a:rPr lang="en-AU" sz="1600">
                <a:hlinkClick r:id="rId2"/>
              </a:rPr>
              <a:t>http://</a:t>
            </a:r>
            <a:r>
              <a:rPr lang="en-AU" sz="1600" smtClean="0">
                <a:hlinkClick r:id="rId2"/>
              </a:rPr>
              <a:t>grimore.org/fuss/mathematics/geometry/icosohedron/regular</a:t>
            </a:r>
            <a:endParaRPr lang="en-AU" sz="16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0233" y="2716591"/>
            <a:ext cx="8386519" cy="39952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12643" y="2837468"/>
            <a:ext cx="2724347" cy="179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4205926" y="3791147"/>
            <a:ext cx="2724347" cy="179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3781719" y="4774676"/>
            <a:ext cx="2724347" cy="179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72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07872"/>
          </a:xfrm>
        </p:spPr>
        <p:txBody>
          <a:bodyPr>
            <a:normAutofit/>
          </a:bodyPr>
          <a:lstStyle/>
          <a:p>
            <a:r>
              <a:rPr lang="en-AU" sz="2000">
                <a:hlinkClick r:id="rId2"/>
              </a:rPr>
              <a:t>http://whistleralley.com/polyhedra/platonic.htm</a:t>
            </a:r>
            <a:endParaRPr lang="en-AU" sz="200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267199" y="1085653"/>
            <a:ext cx="17369154" cy="696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38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07872"/>
          </a:xfrm>
        </p:spPr>
        <p:txBody>
          <a:bodyPr>
            <a:normAutofit/>
          </a:bodyPr>
          <a:lstStyle/>
          <a:p>
            <a:r>
              <a:rPr lang="en-AU" sz="2000">
                <a:hlinkClick r:id="rId2"/>
              </a:rPr>
              <a:t>http://whistleralley.com/polyhedra/platonic.htm</a:t>
            </a:r>
            <a:endParaRPr lang="en-AU" sz="20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860" y="1075673"/>
            <a:ext cx="8696891" cy="36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50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679</TotalTime>
  <Words>310</Words>
  <Application>Microsoft Office PowerPoint</Application>
  <PresentationFormat>On-screen Show (4:3)</PresentationFormat>
  <Paragraphs>32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Curves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https://www.ljll.math.upmc.fr/perronnet/delaunay3d/delaunay3d.html</vt:lpstr>
      <vt:lpstr>http://grimore.org/fuss/mathematics/geometry/icosohedron/regular</vt:lpstr>
      <vt:lpstr>http://whistleralley.com/polyhedra/platonic.htm</vt:lpstr>
      <vt:lpstr>http://whistleralley.com/polyhedra/platonic.htm</vt:lpstr>
      <vt:lpstr>Visualization Icosahedron: https://www.mathopenref.com/icosahedron.html</vt:lpstr>
      <vt:lpstr>Paper: Decoration of the Truncated Tetrahedron</vt:lpstr>
      <vt:lpstr>doi:10.1209/0295-5075/92/68004 Icosahedral formation of nano-micro capsules: An energetic viewpoint</vt:lpstr>
      <vt:lpstr>http://grimore.org/fuss/mathematics/geometry/icosohedron/regular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http://rubyquiz.com/quiz3.html http://phrogz.net/CSS/Geodesics/VariousGeodesics_planar.png</vt:lpstr>
      <vt:lpstr>From “Euler's gem : the polyhedron formula and the birth of topology”</vt:lpstr>
      <vt:lpstr>From “Euler's gem : the polyhedron formula and the birth of topology”</vt:lpstr>
      <vt:lpstr>From “Euler's gem : the polyhedron formula and the birth of topology”</vt:lpstr>
      <vt:lpstr>PowerPoint Presentation</vt:lpstr>
      <vt:lpstr>PowerPoint Presentation</vt:lpstr>
    </vt:vector>
  </TitlesOfParts>
  <Company>Curtin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Ngoc Tam Lam</dc:creator>
  <cp:lastModifiedBy>Ngoc Tam Lam</cp:lastModifiedBy>
  <cp:revision>26</cp:revision>
  <dcterms:created xsi:type="dcterms:W3CDTF">2019-11-29T01:43:01Z</dcterms:created>
  <dcterms:modified xsi:type="dcterms:W3CDTF">2019-12-04T04:30:10Z</dcterms:modified>
</cp:coreProperties>
</file>